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402" r:id="rId2"/>
    <p:sldId id="1413" r:id="rId3"/>
    <p:sldId id="1414" r:id="rId4"/>
    <p:sldId id="1415" r:id="rId5"/>
    <p:sldId id="1416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388. TOPA TAWH TON KHAWM IN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Keep Step with the Master </a:t>
            </a:r>
          </a:p>
          <a:p>
            <a:r>
              <a:rPr lang="en-US" sz="1500" dirty="0"/>
              <a:t>Matt. 8:19</a:t>
            </a:r>
          </a:p>
          <a:p>
            <a:r>
              <a:rPr lang="en-US" sz="1500" dirty="0"/>
              <a:t>William Augustus Ogden, 1841-1897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</a:t>
            </a:r>
            <a:r>
              <a:rPr lang="en-US" sz="1500" dirty="0" err="1"/>
              <a:t>Db</a:t>
            </a:r>
            <a:r>
              <a:rPr lang="en-US" sz="1500" dirty="0"/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674886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826389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tonkhawm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galte’n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lauhuai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in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ton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358628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hang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mainawt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khauhsak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Amah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khualzinna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 ding hi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964937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817245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Khuamialna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ah lam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lam pi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Keugaw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lono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piangsak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002839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851535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ken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 ta ding hi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sawlna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muangin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122834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188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388. TOPA TAWH TON KHAWM IN</vt:lpstr>
      <vt:lpstr>1</vt:lpstr>
      <vt:lpstr>Sakkik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3</cp:revision>
  <dcterms:created xsi:type="dcterms:W3CDTF">2018-12-14T14:08:08Z</dcterms:created>
  <dcterms:modified xsi:type="dcterms:W3CDTF">2018-12-15T06:27:02Z</dcterms:modified>
</cp:coreProperties>
</file>